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08" r:id="rId13"/>
    <p:sldId id="309" r:id="rId14"/>
    <p:sldId id="359" r:id="rId15"/>
    <p:sldId id="360" r:id="rId16"/>
    <p:sldId id="361" r:id="rId17"/>
    <p:sldId id="362" r:id="rId18"/>
    <p:sldId id="363" r:id="rId19"/>
    <p:sldId id="366" r:id="rId20"/>
    <p:sldId id="364" r:id="rId21"/>
    <p:sldId id="365" r:id="rId22"/>
    <p:sldId id="368" r:id="rId23"/>
    <p:sldId id="367" r:id="rId24"/>
    <p:sldId id="369" r:id="rId25"/>
    <p:sldId id="33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Drawing Additional Objects (Part II)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Drawing Arcs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Drawing and Editing Polylines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an Arc Using the Start, End, Radius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Arc command drop-down and select the Start, End, Radius option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start point of the arc</a:t>
            </a:r>
          </a:p>
          <a:p>
            <a:r>
              <a:rPr lang="en-US" sz="2400" dirty="0"/>
              <a:t>Specify the end point of the arc</a:t>
            </a:r>
          </a:p>
          <a:p>
            <a:r>
              <a:rPr lang="en-US" sz="2400" dirty="0"/>
              <a:t>Specify the radius by typing a value or selecting a location on-screen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343" y="2514600"/>
            <a:ext cx="1485714" cy="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97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an Arc Using the Continue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Arc command drop-down and select the Continue option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Continue option of the arc command will allow you to create an arc tangent to the last arc or line that was drawn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343" y="2514600"/>
            <a:ext cx="1485714" cy="41904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4571999"/>
            <a:ext cx="7333313" cy="121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32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Drawing Arcs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5.1.1	Drawing Arcs</a:t>
            </a:r>
          </a:p>
          <a:p>
            <a:pPr marL="0" indent="0">
              <a:buNone/>
            </a:pPr>
            <a:r>
              <a:rPr lang="en-US" sz="2400" dirty="0"/>
              <a:t>5.1.2	Additional Practice Drawing Arcs</a:t>
            </a:r>
          </a:p>
          <a:p>
            <a:pPr marL="0" indent="0">
              <a:buNone/>
            </a:pPr>
            <a:r>
              <a:rPr lang="en-US" sz="2400" dirty="0"/>
              <a:t>5.1.3	Drawing Arcs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594556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and Editing Polylines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Draw connected objects using the Polyline command</a:t>
            </a:r>
          </a:p>
          <a:p>
            <a:pPr lvl="0"/>
            <a:r>
              <a:rPr lang="en-US" sz="2400" dirty="0"/>
              <a:t>Draw polylines of varying widths</a:t>
            </a:r>
          </a:p>
          <a:p>
            <a:pPr lvl="0"/>
            <a:r>
              <a:rPr lang="en-US" sz="2400" dirty="0"/>
              <a:t>Join lines and arcs into polylines</a:t>
            </a:r>
          </a:p>
          <a:p>
            <a:pPr lvl="0"/>
            <a:r>
              <a:rPr lang="en-US" sz="2400" dirty="0"/>
              <a:t>Explode a polyline into individual lines and arcs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69674" y="2821726"/>
            <a:ext cx="4856919" cy="246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554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Polylines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Draw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Polyline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prefix "poly" means "many“</a:t>
            </a:r>
          </a:p>
          <a:p>
            <a:r>
              <a:rPr lang="en-US" sz="2400" dirty="0"/>
              <a:t>The Polyline command allows you to draw many lines and arcs, and have them all be part of the same selectable object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060666-2444-8A2E-31E7-743411946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914" y="2255666"/>
            <a:ext cx="2388572" cy="117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526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Switching Between Lines and Arcs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By default the Polyline command will draw lines</a:t>
            </a:r>
          </a:p>
          <a:p>
            <a:r>
              <a:rPr lang="en-US" sz="2400" dirty="0"/>
              <a:t>To switch to arcs, select the </a:t>
            </a:r>
            <a:r>
              <a:rPr lang="en-US" sz="2400" b="1" dirty="0"/>
              <a:t>[Arc]</a:t>
            </a:r>
            <a:r>
              <a:rPr lang="en-US" sz="2400" dirty="0"/>
              <a:t> option in the Command line: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An arc will begin tangent to the last line segment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4572000"/>
            <a:ext cx="4576259" cy="12477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AA7E40-3D26-7933-2AC2-641E5C605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628" y="2894715"/>
            <a:ext cx="6757143" cy="53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511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Switching Between Lines and Arcs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To switch back to drawing lines, select the </a:t>
            </a:r>
            <a:r>
              <a:rPr lang="en-US" sz="2400" b="1" dirty="0"/>
              <a:t>[Line]</a:t>
            </a:r>
            <a:r>
              <a:rPr lang="en-US" sz="2400" dirty="0"/>
              <a:t> option in the Command line: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B9B1D4-95C9-176A-A5DC-8071FA721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05" y="2667000"/>
            <a:ext cx="8276190" cy="51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10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Polyline 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After starting the Polyline command, the default line-width appears in the Command line</a:t>
            </a:r>
          </a:p>
          <a:p>
            <a:r>
              <a:rPr lang="en-US" sz="2400" dirty="0"/>
              <a:t>To change the value select the </a:t>
            </a:r>
            <a:r>
              <a:rPr lang="en-US" sz="2400" b="1" dirty="0"/>
              <a:t>[</a:t>
            </a:r>
            <a:r>
              <a:rPr lang="en-US" sz="2400" b="1" dirty="0" err="1"/>
              <a:t>Halfwidth</a:t>
            </a:r>
            <a:r>
              <a:rPr lang="en-US" sz="2400" b="1" dirty="0"/>
              <a:t>]</a:t>
            </a:r>
            <a:r>
              <a:rPr lang="en-US" sz="2400" dirty="0"/>
              <a:t> or </a:t>
            </a:r>
            <a:r>
              <a:rPr lang="en-US" sz="2400" b="1" dirty="0"/>
              <a:t>[Width]</a:t>
            </a:r>
            <a:r>
              <a:rPr lang="en-US" sz="2400" dirty="0"/>
              <a:t> option.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You will be prompted to enter both a starting and ending width value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DB62A4-9D47-0781-9B2E-5859FA212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142" y="3200400"/>
            <a:ext cx="6505715" cy="72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01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Polylines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Edit Polyline</a:t>
            </a:r>
          </a:p>
          <a:p>
            <a:r>
              <a:rPr lang="en-US" sz="2400" dirty="0"/>
              <a:t>You must click the Modify fly-out to access the Edit Polyline command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7FC524-4605-7612-14D4-448FF0F2D4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047" y="3124200"/>
            <a:ext cx="7060953" cy="179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73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Modifying Polyline 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Selecting the Width option in the Edit Polyline command will allow you to specify a new line width for all segments in the selected polyline(s)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44A9A7-C287-5563-F941-17E890CFA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809" y="2914743"/>
            <a:ext cx="8552381" cy="7428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E6A895-4164-357F-12F6-5DDAF69EB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91" y="3886200"/>
            <a:ext cx="8123809" cy="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7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Arcs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Draw an arc using the 3-Point method</a:t>
            </a:r>
          </a:p>
          <a:p>
            <a:pPr lvl="0"/>
            <a:r>
              <a:rPr lang="en-US" dirty="0"/>
              <a:t>Draw an arc using the Start, Center, End method</a:t>
            </a:r>
          </a:p>
          <a:p>
            <a:pPr lvl="0"/>
            <a:r>
              <a:rPr lang="en-US" dirty="0"/>
              <a:t>Draw an arc using the Start, Center, Angle method</a:t>
            </a:r>
          </a:p>
          <a:p>
            <a:pPr lvl="0"/>
            <a:r>
              <a:rPr lang="en-US" dirty="0"/>
              <a:t>Draw an arc using the Start, Center, Length method</a:t>
            </a:r>
          </a:p>
          <a:p>
            <a:pPr lvl="0"/>
            <a:r>
              <a:rPr lang="en-US" dirty="0"/>
              <a:t>Draw an arc using the Start, End, Angle method</a:t>
            </a:r>
          </a:p>
          <a:p>
            <a:pPr lvl="0"/>
            <a:r>
              <a:rPr lang="en-US" dirty="0"/>
              <a:t>Draw an arc using the Start, End, Direction method</a:t>
            </a:r>
          </a:p>
          <a:p>
            <a:pPr lvl="0"/>
            <a:r>
              <a:rPr lang="en-US" dirty="0"/>
              <a:t>Draw an arc using the Start, End, Radius method</a:t>
            </a:r>
          </a:p>
          <a:p>
            <a:pPr lvl="0"/>
            <a:r>
              <a:rPr lang="en-US" dirty="0"/>
              <a:t>Draw an arc using the Center, Start, End method</a:t>
            </a:r>
          </a:p>
          <a:p>
            <a:pPr lvl="0"/>
            <a:r>
              <a:rPr lang="en-US" dirty="0"/>
              <a:t>Draw an arc using the Center, Start, Angle method</a:t>
            </a:r>
          </a:p>
          <a:p>
            <a:pPr lvl="0"/>
            <a:r>
              <a:rPr lang="en-US" dirty="0"/>
              <a:t>Draw an arc using the Center, Start, Length method</a:t>
            </a:r>
          </a:p>
          <a:p>
            <a:pPr lvl="0"/>
            <a:r>
              <a:rPr lang="en-US" dirty="0"/>
              <a:t>Draw an arc using the Continue option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Closing a Polyline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Close option of the Edit Polyline command will draw a line segment connecting the start and end points of a polyline, creating a closed shape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038600"/>
            <a:ext cx="6363653" cy="1371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03662FE-F3AA-D47E-7969-37654AF52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83" y="3057571"/>
            <a:ext cx="8552381" cy="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193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Opening a Polyline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Open option of the Edit Polyline command will delete the last segment that was created to close the polyline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173" y="4038224"/>
            <a:ext cx="6363653" cy="1371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640016-E4AE-0632-7FCC-FE4FAED24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51" y="2870758"/>
            <a:ext cx="8438095" cy="7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81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Joining Lines and Arcs to Create a Polyline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6482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Join</a:t>
            </a:r>
          </a:p>
          <a:p>
            <a:r>
              <a:rPr lang="en-US" sz="2400" dirty="0"/>
              <a:t>You must click the Modify fly-out to access the Join command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each arc, line, and/or polyline that you wish to be joined into a polyline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join the objects into a polyline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1F9F0D-A99C-19A0-4C6C-E30CDD6CF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723" y="2743200"/>
            <a:ext cx="7060953" cy="192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71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Using the Join Command to Close an Arc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Join command will display the close option in the Command line as long as only one arc is selected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Choosing the close option will convert the arc into a circle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191000"/>
            <a:ext cx="5055306" cy="1524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90FD00-FB58-E22A-E2FD-4BC3BF7EE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488148"/>
            <a:ext cx="5196190" cy="83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123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Exploding a Polyline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6482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Explode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Explode command is essentially the opposite of the Join command</a:t>
            </a:r>
          </a:p>
          <a:p>
            <a:r>
              <a:rPr lang="en-US" sz="2400" dirty="0"/>
              <a:t>Exploding a polyline will separate it into individual line and/or arc segments.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C8B045-CAD3-FA2D-02E1-4FBD8E84E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247" y="2133600"/>
            <a:ext cx="2681905" cy="106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61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Drawing and Modifying Polylines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9248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5.2.1	Drawing Polylines</a:t>
            </a:r>
          </a:p>
          <a:p>
            <a:pPr marL="0" indent="0">
              <a:buNone/>
            </a:pPr>
            <a:r>
              <a:rPr lang="en-US" sz="2400" dirty="0"/>
              <a:t>5.2.2	Drawing Polylines with Varying Widths</a:t>
            </a:r>
          </a:p>
          <a:p>
            <a:pPr marL="0" indent="0">
              <a:buNone/>
            </a:pPr>
            <a:r>
              <a:rPr lang="en-US" sz="2400" dirty="0"/>
              <a:t>5.2.3	Editing Polylines</a:t>
            </a:r>
          </a:p>
          <a:p>
            <a:pPr marL="0" indent="0">
              <a:buNone/>
            </a:pPr>
            <a:r>
              <a:rPr lang="en-US" sz="2400" dirty="0"/>
              <a:t>5.2.4	Drawing Polylines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79868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Arcs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Draw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Arc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default arc command option is 3-Point. Select the drop-down button to access several other methods for drawing arcs.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19329C-DFC2-AB2B-69ED-59765898F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152" y="2255666"/>
            <a:ext cx="2378096" cy="117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9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an Arc Using the 3-Point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Arc command drop-down (if necessary) and select the 3-Point option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start point of the arc</a:t>
            </a:r>
          </a:p>
          <a:p>
            <a:r>
              <a:rPr lang="en-US" sz="2400" dirty="0"/>
              <a:t>Specify a second point somewhere along the length of the arc</a:t>
            </a:r>
          </a:p>
          <a:p>
            <a:r>
              <a:rPr lang="en-US" sz="2400" dirty="0"/>
              <a:t>Specify the end point of the arc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381" y="2496733"/>
            <a:ext cx="1495238" cy="4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26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an Arc Using the Start, Center, End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Arc command drop-down and select the Start, Center, End option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start point of the arc</a:t>
            </a:r>
          </a:p>
          <a:p>
            <a:r>
              <a:rPr lang="en-US" sz="2400" dirty="0"/>
              <a:t>Specify the center point of the arc</a:t>
            </a:r>
          </a:p>
          <a:p>
            <a:r>
              <a:rPr lang="en-US" sz="2400" dirty="0"/>
              <a:t>Specify the end point of the arc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562" y="2496733"/>
            <a:ext cx="1495238" cy="4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515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an Arc Using the Start, Center, Angle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Arc command drop-down and select the Start, Center, Angle option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start point of the arc</a:t>
            </a:r>
          </a:p>
          <a:p>
            <a:r>
              <a:rPr lang="en-US" sz="2400" dirty="0"/>
              <a:t>Specify the center point of the arc</a:t>
            </a:r>
          </a:p>
          <a:p>
            <a:r>
              <a:rPr lang="en-US" sz="2400" dirty="0"/>
              <a:t>Specify the angle by typing a value or selecting a location on-screen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515782"/>
            <a:ext cx="1485714" cy="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09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an Arc Using the Start, Center, Length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Arc command drop-down and select the Start, Center, Length option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start point of the arc</a:t>
            </a:r>
          </a:p>
          <a:p>
            <a:r>
              <a:rPr lang="en-US" sz="2400" dirty="0"/>
              <a:t>Specify the center point of the arc</a:t>
            </a:r>
          </a:p>
          <a:p>
            <a:r>
              <a:rPr lang="en-US" sz="2400" dirty="0"/>
              <a:t>Specify the length by typing a value or selecting a location on-screen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515782"/>
            <a:ext cx="1485714" cy="4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07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an Arc Using the Start, End, Angle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Arc command drop-down and select the Start, End, Angle option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start point of the arc</a:t>
            </a:r>
          </a:p>
          <a:p>
            <a:r>
              <a:rPr lang="en-US" sz="2400" dirty="0"/>
              <a:t>Specify the end point of the arc</a:t>
            </a:r>
          </a:p>
          <a:p>
            <a:r>
              <a:rPr lang="en-US" sz="2400" dirty="0"/>
              <a:t>Specify the angle by typing a value or selecting a location on-screen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886" y="2515782"/>
            <a:ext cx="1485714" cy="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57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an Arc Using the Start, End, Direction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Arc command drop-down and select the Start, End, Direction option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start point of the arc</a:t>
            </a:r>
          </a:p>
          <a:p>
            <a:r>
              <a:rPr lang="en-US" sz="2400" dirty="0"/>
              <a:t>Specify the end point of the arc</a:t>
            </a:r>
          </a:p>
          <a:p>
            <a:r>
              <a:rPr lang="en-US" sz="2400" dirty="0"/>
              <a:t>Specify the tangent direction by typing a value or selecting a location on-screen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515785"/>
            <a:ext cx="1485714" cy="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343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1015</Words>
  <Application>Microsoft Office PowerPoint</Application>
  <PresentationFormat>On-screen Show (4:3)</PresentationFormat>
  <Paragraphs>171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Symbol</vt:lpstr>
      <vt:lpstr>Office Theme</vt:lpstr>
      <vt:lpstr>Drawing Additional Objects (Part II)</vt:lpstr>
      <vt:lpstr>Drawing Arcs</vt:lpstr>
      <vt:lpstr>Drawing Arcs</vt:lpstr>
      <vt:lpstr>Drawing an Arc Using the 3-Point Method</vt:lpstr>
      <vt:lpstr>Drawing an Arc Using the Start, Center, End Method</vt:lpstr>
      <vt:lpstr>Drawing an Arc Using the Start, Center, Angle Method</vt:lpstr>
      <vt:lpstr>Drawing an Arc Using the Start, Center, Length Method</vt:lpstr>
      <vt:lpstr>Drawing an Arc Using the Start, End, Angle Method</vt:lpstr>
      <vt:lpstr>Drawing an Arc Using the Start, End, Direction Method</vt:lpstr>
      <vt:lpstr>Drawing an Arc Using the Start, End, Radius Method</vt:lpstr>
      <vt:lpstr>Drawing an Arc Using the Continue Option</vt:lpstr>
      <vt:lpstr>Exercises: Drawing Arcs</vt:lpstr>
      <vt:lpstr>Drawing and Editing Polylines</vt:lpstr>
      <vt:lpstr>Drawing Polylines</vt:lpstr>
      <vt:lpstr>Switching Between Lines and Arcs</vt:lpstr>
      <vt:lpstr>Switching Between Lines and Arcs</vt:lpstr>
      <vt:lpstr>Polyline Width</vt:lpstr>
      <vt:lpstr>Editing Polylines</vt:lpstr>
      <vt:lpstr>Modifying Polyline Width</vt:lpstr>
      <vt:lpstr>Closing a Polyline</vt:lpstr>
      <vt:lpstr>Opening a Polyline</vt:lpstr>
      <vt:lpstr>Joining Lines and Arcs to Create a Polyline</vt:lpstr>
      <vt:lpstr>Using the Join Command to Close an Arc</vt:lpstr>
      <vt:lpstr>Exploding a Polyline</vt:lpstr>
      <vt:lpstr>Exercises: Drawing and Modifying Polylines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70</cp:revision>
  <dcterms:created xsi:type="dcterms:W3CDTF">2010-06-02T18:21:02Z</dcterms:created>
  <dcterms:modified xsi:type="dcterms:W3CDTF">2025-06-23T23:43:59Z</dcterms:modified>
</cp:coreProperties>
</file>